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57" r:id="rId4"/>
    <p:sldId id="258" r:id="rId5"/>
    <p:sldId id="259" r:id="rId6"/>
    <p:sldId id="261" r:id="rId7"/>
    <p:sldId id="262" r:id="rId8"/>
    <p:sldId id="266" r:id="rId9"/>
    <p:sldId id="268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96A2E3-AF1C-46EB-9FCE-609E5E81C23F}" v="288" dt="2023-12-18T22:54:44.2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BA5B59-408A-4DC4-A1EF-4DB361E7169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D9AEF48-25BF-4607-92A6-800EDD31F116}">
      <dgm:prSet/>
      <dgm:spPr/>
      <dgm:t>
        <a:bodyPr/>
        <a:lstStyle/>
        <a:p>
          <a:r>
            <a:rPr lang="en-US" b="1" dirty="0"/>
            <a:t>Register park epic</a:t>
          </a:r>
        </a:p>
      </dgm:t>
    </dgm:pt>
    <dgm:pt modelId="{59882D0C-CB72-4607-84BF-C8C8DC197935}" type="parTrans" cxnId="{57816D08-DDAE-4EB9-A941-CC4E7B5C0DCE}">
      <dgm:prSet/>
      <dgm:spPr/>
      <dgm:t>
        <a:bodyPr/>
        <a:lstStyle/>
        <a:p>
          <a:endParaRPr lang="en-US"/>
        </a:p>
      </dgm:t>
    </dgm:pt>
    <dgm:pt modelId="{395DF8BD-02AB-4B68-A52A-D617BBCCA6F0}" type="sibTrans" cxnId="{57816D08-DDAE-4EB9-A941-CC4E7B5C0DCE}">
      <dgm:prSet/>
      <dgm:spPr/>
      <dgm:t>
        <a:bodyPr/>
        <a:lstStyle/>
        <a:p>
          <a:endParaRPr lang="en-US"/>
        </a:p>
      </dgm:t>
    </dgm:pt>
    <dgm:pt modelId="{0BC0CA73-2EEF-45AF-B047-5B90471B8B56}">
      <dgm:prSet/>
      <dgm:spPr/>
      <dgm:t>
        <a:bodyPr/>
        <a:lstStyle/>
        <a:p>
          <a:r>
            <a:rPr lang="en-US" b="0" dirty="0"/>
            <a:t>John should be able to add a </a:t>
          </a:r>
          <a:r>
            <a:rPr lang="en-US" b="0" dirty="0">
              <a:latin typeface="Calibri Light" panose="020F0302020204030204"/>
            </a:rPr>
            <a:t>park</a:t>
          </a:r>
          <a:endParaRPr lang="en-US" b="0" dirty="0"/>
        </a:p>
      </dgm:t>
    </dgm:pt>
    <dgm:pt modelId="{065C3CFC-EDF2-4F0A-BA93-3A727876CEB1}" type="parTrans" cxnId="{9864A66F-B4F5-41BA-94D2-59AFDBEC8E08}">
      <dgm:prSet/>
      <dgm:spPr/>
      <dgm:t>
        <a:bodyPr/>
        <a:lstStyle/>
        <a:p>
          <a:endParaRPr lang="en-US"/>
        </a:p>
      </dgm:t>
    </dgm:pt>
    <dgm:pt modelId="{E4801909-EDE4-4A23-98BC-4E4F80F78E94}" type="sibTrans" cxnId="{9864A66F-B4F5-41BA-94D2-59AFDBEC8E08}">
      <dgm:prSet/>
      <dgm:spPr/>
      <dgm:t>
        <a:bodyPr/>
        <a:lstStyle/>
        <a:p>
          <a:endParaRPr lang="en-US"/>
        </a:p>
      </dgm:t>
    </dgm:pt>
    <dgm:pt modelId="{89A163D3-2DAC-45D0-A063-EEFEA1CA0D75}">
      <dgm:prSet/>
      <dgm:spPr/>
      <dgm:t>
        <a:bodyPr/>
        <a:lstStyle/>
        <a:p>
          <a:r>
            <a:rPr lang="en-US" b="0" dirty="0"/>
            <a:t>John wants to add a sensor to a </a:t>
          </a:r>
          <a:r>
            <a:rPr lang="en-US" b="0" dirty="0">
              <a:latin typeface="Calibri Light" panose="020F0302020204030204"/>
            </a:rPr>
            <a:t>park</a:t>
          </a:r>
          <a:endParaRPr lang="en-US" b="0" dirty="0"/>
        </a:p>
      </dgm:t>
    </dgm:pt>
    <dgm:pt modelId="{BD78E1E8-04DE-4554-9831-AE18F7109852}" type="parTrans" cxnId="{1D7E0674-7038-4886-8670-7239F4208246}">
      <dgm:prSet/>
      <dgm:spPr/>
      <dgm:t>
        <a:bodyPr/>
        <a:lstStyle/>
        <a:p>
          <a:endParaRPr lang="en-US"/>
        </a:p>
      </dgm:t>
    </dgm:pt>
    <dgm:pt modelId="{D64A7469-A673-4354-9C24-BD0613C2DEF0}" type="sibTrans" cxnId="{1D7E0674-7038-4886-8670-7239F4208246}">
      <dgm:prSet/>
      <dgm:spPr/>
      <dgm:t>
        <a:bodyPr/>
        <a:lstStyle/>
        <a:p>
          <a:endParaRPr lang="en-US"/>
        </a:p>
      </dgm:t>
    </dgm:pt>
    <dgm:pt modelId="{B2FF9F91-408E-4D85-93DF-0740736574B1}" type="pres">
      <dgm:prSet presAssocID="{08BA5B59-408A-4DC4-A1EF-4DB361E7169C}" presName="linear" presStyleCnt="0">
        <dgm:presLayoutVars>
          <dgm:animLvl val="lvl"/>
          <dgm:resizeHandles val="exact"/>
        </dgm:presLayoutVars>
      </dgm:prSet>
      <dgm:spPr/>
    </dgm:pt>
    <dgm:pt modelId="{60B7FE7C-0E63-4AC1-81E6-60F5BB7D2714}" type="pres">
      <dgm:prSet presAssocID="{AD9AEF48-25BF-4607-92A6-800EDD31F11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96A5A62-22A3-4B31-835E-D0A737C44F2B}" type="pres">
      <dgm:prSet presAssocID="{395DF8BD-02AB-4B68-A52A-D617BBCCA6F0}" presName="spacer" presStyleCnt="0"/>
      <dgm:spPr/>
    </dgm:pt>
    <dgm:pt modelId="{91588D52-542D-41E4-8236-A57BD7963731}" type="pres">
      <dgm:prSet presAssocID="{0BC0CA73-2EEF-45AF-B047-5B90471B8B5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AC2FE6A-A60B-46A2-BA22-DCB598638CD3}" type="pres">
      <dgm:prSet presAssocID="{E4801909-EDE4-4A23-98BC-4E4F80F78E94}" presName="spacer" presStyleCnt="0"/>
      <dgm:spPr/>
    </dgm:pt>
    <dgm:pt modelId="{77351119-1883-4F49-A37F-C2483BDF84C0}" type="pres">
      <dgm:prSet presAssocID="{89A163D3-2DAC-45D0-A063-EEFEA1CA0D7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7816D08-DDAE-4EB9-A941-CC4E7B5C0DCE}" srcId="{08BA5B59-408A-4DC4-A1EF-4DB361E7169C}" destId="{AD9AEF48-25BF-4607-92A6-800EDD31F116}" srcOrd="0" destOrd="0" parTransId="{59882D0C-CB72-4607-84BF-C8C8DC197935}" sibTransId="{395DF8BD-02AB-4B68-A52A-D617BBCCA6F0}"/>
    <dgm:cxn modelId="{9864A66F-B4F5-41BA-94D2-59AFDBEC8E08}" srcId="{08BA5B59-408A-4DC4-A1EF-4DB361E7169C}" destId="{0BC0CA73-2EEF-45AF-B047-5B90471B8B56}" srcOrd="1" destOrd="0" parTransId="{065C3CFC-EDF2-4F0A-BA93-3A727876CEB1}" sibTransId="{E4801909-EDE4-4A23-98BC-4E4F80F78E94}"/>
    <dgm:cxn modelId="{1D7E0674-7038-4886-8670-7239F4208246}" srcId="{08BA5B59-408A-4DC4-A1EF-4DB361E7169C}" destId="{89A163D3-2DAC-45D0-A063-EEFEA1CA0D75}" srcOrd="2" destOrd="0" parTransId="{BD78E1E8-04DE-4554-9831-AE18F7109852}" sibTransId="{D64A7469-A673-4354-9C24-BD0613C2DEF0}"/>
    <dgm:cxn modelId="{881559A9-BD8E-4D54-8CF9-CA21441A846B}" type="presOf" srcId="{AD9AEF48-25BF-4607-92A6-800EDD31F116}" destId="{60B7FE7C-0E63-4AC1-81E6-60F5BB7D2714}" srcOrd="0" destOrd="0" presId="urn:microsoft.com/office/officeart/2005/8/layout/vList2"/>
    <dgm:cxn modelId="{BFC073CB-2985-4342-A456-52BC547FBCD7}" type="presOf" srcId="{89A163D3-2DAC-45D0-A063-EEFEA1CA0D75}" destId="{77351119-1883-4F49-A37F-C2483BDF84C0}" srcOrd="0" destOrd="0" presId="urn:microsoft.com/office/officeart/2005/8/layout/vList2"/>
    <dgm:cxn modelId="{2E652BE5-3F0E-4A0D-B733-4BF909FCEE15}" type="presOf" srcId="{08BA5B59-408A-4DC4-A1EF-4DB361E7169C}" destId="{B2FF9F91-408E-4D85-93DF-0740736574B1}" srcOrd="0" destOrd="0" presId="urn:microsoft.com/office/officeart/2005/8/layout/vList2"/>
    <dgm:cxn modelId="{00548AE7-5326-4408-869D-B627AD30D107}" type="presOf" srcId="{0BC0CA73-2EEF-45AF-B047-5B90471B8B56}" destId="{91588D52-542D-41E4-8236-A57BD7963731}" srcOrd="0" destOrd="0" presId="urn:microsoft.com/office/officeart/2005/8/layout/vList2"/>
    <dgm:cxn modelId="{BBC4694D-4731-41C0-8171-459E698932BB}" type="presParOf" srcId="{B2FF9F91-408E-4D85-93DF-0740736574B1}" destId="{60B7FE7C-0E63-4AC1-81E6-60F5BB7D2714}" srcOrd="0" destOrd="0" presId="urn:microsoft.com/office/officeart/2005/8/layout/vList2"/>
    <dgm:cxn modelId="{9766F2E3-2D5E-409D-ABB2-099CFD308F09}" type="presParOf" srcId="{B2FF9F91-408E-4D85-93DF-0740736574B1}" destId="{F96A5A62-22A3-4B31-835E-D0A737C44F2B}" srcOrd="1" destOrd="0" presId="urn:microsoft.com/office/officeart/2005/8/layout/vList2"/>
    <dgm:cxn modelId="{69399500-E93B-4FF0-A382-7B033EEE1C99}" type="presParOf" srcId="{B2FF9F91-408E-4D85-93DF-0740736574B1}" destId="{91588D52-542D-41E4-8236-A57BD7963731}" srcOrd="2" destOrd="0" presId="urn:microsoft.com/office/officeart/2005/8/layout/vList2"/>
    <dgm:cxn modelId="{68C29CDC-BCD1-4C72-91FA-149B95AF2635}" type="presParOf" srcId="{B2FF9F91-408E-4D85-93DF-0740736574B1}" destId="{DAC2FE6A-A60B-46A2-BA22-DCB598638CD3}" srcOrd="3" destOrd="0" presId="urn:microsoft.com/office/officeart/2005/8/layout/vList2"/>
    <dgm:cxn modelId="{4927E4FA-FBFF-49AC-8FD7-56460D8BAD64}" type="presParOf" srcId="{B2FF9F91-408E-4D85-93DF-0740736574B1}" destId="{77351119-1883-4F49-A37F-C2483BDF84C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BA5B59-408A-4DC4-A1EF-4DB361E7169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9AEF48-25BF-4607-92A6-800EDD31F116}">
      <dgm:prSet/>
      <dgm:spPr/>
      <dgm:t>
        <a:bodyPr/>
        <a:lstStyle/>
        <a:p>
          <a:pPr algn="l" rtl="0">
            <a:lnSpc>
              <a:spcPct val="90000"/>
            </a:lnSpc>
          </a:pPr>
          <a:r>
            <a:rPr lang="en-US" b="1" dirty="0">
              <a:solidFill>
                <a:schemeClr val="bg1"/>
              </a:solidFill>
            </a:rPr>
            <a:t>Monitor park epic</a:t>
          </a:r>
        </a:p>
      </dgm:t>
    </dgm:pt>
    <dgm:pt modelId="{59882D0C-CB72-4607-84BF-C8C8DC197935}" type="parTrans" cxnId="{57816D08-DDAE-4EB9-A941-CC4E7B5C0DCE}">
      <dgm:prSet/>
      <dgm:spPr/>
      <dgm:t>
        <a:bodyPr/>
        <a:lstStyle/>
        <a:p>
          <a:endParaRPr lang="en-US"/>
        </a:p>
      </dgm:t>
    </dgm:pt>
    <dgm:pt modelId="{395DF8BD-02AB-4B68-A52A-D617BBCCA6F0}" type="sibTrans" cxnId="{57816D08-DDAE-4EB9-A941-CC4E7B5C0DCE}">
      <dgm:prSet/>
      <dgm:spPr/>
      <dgm:t>
        <a:bodyPr/>
        <a:lstStyle/>
        <a:p>
          <a:endParaRPr lang="en-US"/>
        </a:p>
      </dgm:t>
    </dgm:pt>
    <dgm:pt modelId="{0BC0CA73-2EEF-45AF-B047-5B90471B8B56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 dirty="0">
              <a:solidFill>
                <a:schemeClr val="bg1"/>
              </a:solidFill>
              <a:latin typeface="Arial"/>
              <a:cs typeface="Arial"/>
            </a:rPr>
            <a:t>John should be able to monitor park movement</a:t>
          </a:r>
        </a:p>
      </dgm:t>
    </dgm:pt>
    <dgm:pt modelId="{065C3CFC-EDF2-4F0A-BA93-3A727876CEB1}" type="parTrans" cxnId="{9864A66F-B4F5-41BA-94D2-59AFDBEC8E08}">
      <dgm:prSet/>
      <dgm:spPr/>
      <dgm:t>
        <a:bodyPr/>
        <a:lstStyle/>
        <a:p>
          <a:endParaRPr lang="en-US"/>
        </a:p>
      </dgm:t>
    </dgm:pt>
    <dgm:pt modelId="{E4801909-EDE4-4A23-98BC-4E4F80F78E94}" type="sibTrans" cxnId="{9864A66F-B4F5-41BA-94D2-59AFDBEC8E08}">
      <dgm:prSet/>
      <dgm:spPr/>
      <dgm:t>
        <a:bodyPr/>
        <a:lstStyle/>
        <a:p>
          <a:endParaRPr lang="en-US"/>
        </a:p>
      </dgm:t>
    </dgm:pt>
    <dgm:pt modelId="{89A163D3-2DAC-45D0-A063-EEFEA1CA0D75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 dirty="0">
              <a:solidFill>
                <a:schemeClr val="bg1"/>
              </a:solidFill>
              <a:latin typeface="Arial"/>
              <a:cs typeface="Arial"/>
            </a:rPr>
            <a:t>John wants to monitor air quality</a:t>
          </a:r>
        </a:p>
      </dgm:t>
    </dgm:pt>
    <dgm:pt modelId="{BD78E1E8-04DE-4554-9831-AE18F7109852}" type="parTrans" cxnId="{1D7E0674-7038-4886-8670-7239F4208246}">
      <dgm:prSet/>
      <dgm:spPr/>
      <dgm:t>
        <a:bodyPr/>
        <a:lstStyle/>
        <a:p>
          <a:endParaRPr lang="en-US"/>
        </a:p>
      </dgm:t>
    </dgm:pt>
    <dgm:pt modelId="{D64A7469-A673-4354-9C24-BD0613C2DEF0}" type="sibTrans" cxnId="{1D7E0674-7038-4886-8670-7239F4208246}">
      <dgm:prSet/>
      <dgm:spPr/>
      <dgm:t>
        <a:bodyPr/>
        <a:lstStyle/>
        <a:p>
          <a:endParaRPr lang="en-US"/>
        </a:p>
      </dgm:t>
    </dgm:pt>
    <dgm:pt modelId="{20BE09F1-E6EE-4727-A264-2189F5038F6A}">
      <dgm:prSet phldr="0"/>
      <dgm:spPr/>
      <dgm:t>
        <a:bodyPr/>
        <a:lstStyle/>
        <a:p>
          <a:pPr algn="l">
            <a:lnSpc>
              <a:spcPct val="90000"/>
            </a:lnSpc>
          </a:pPr>
          <a:r>
            <a:rPr lang="en-US" dirty="0">
              <a:solidFill>
                <a:schemeClr val="bg1"/>
              </a:solidFill>
              <a:latin typeface="Arial"/>
              <a:cs typeface="Arial"/>
            </a:rPr>
            <a:t>John should be able to check revenue</a:t>
          </a:r>
        </a:p>
      </dgm:t>
    </dgm:pt>
    <dgm:pt modelId="{BE445430-20DA-47FF-BE08-9853CD8DEB47}" type="parTrans" cxnId="{897E7BAB-D0F6-414A-8395-3ADF0DF21B47}">
      <dgm:prSet/>
      <dgm:spPr/>
    </dgm:pt>
    <dgm:pt modelId="{6D4FEE02-FEAE-4057-AF1C-0F50D32F0AB9}" type="sibTrans" cxnId="{897E7BAB-D0F6-414A-8395-3ADF0DF21B47}">
      <dgm:prSet/>
      <dgm:spPr/>
    </dgm:pt>
    <dgm:pt modelId="{C01B1047-E68C-46C3-A238-94717676EA27}">
      <dgm:prSet phldr="0"/>
      <dgm:spPr/>
      <dgm:t>
        <a:bodyPr/>
        <a:lstStyle/>
        <a:p>
          <a:pPr algn="l">
            <a:lnSpc>
              <a:spcPct val="90000"/>
            </a:lnSpc>
          </a:pPr>
          <a:r>
            <a:rPr lang="en-US" dirty="0">
              <a:solidFill>
                <a:schemeClr val="bg1"/>
              </a:solidFill>
              <a:latin typeface="Arial"/>
              <a:cs typeface="Arial"/>
            </a:rPr>
            <a:t>John should be able to view the light levels of a park</a:t>
          </a:r>
          <a:endParaRPr lang="en-US" dirty="0">
            <a:solidFill>
              <a:schemeClr val="bg1"/>
            </a:solidFill>
          </a:endParaRPr>
        </a:p>
      </dgm:t>
    </dgm:pt>
    <dgm:pt modelId="{B55A03BF-92F6-4B49-A78A-909750FE6581}" type="parTrans" cxnId="{55107C4E-66D6-4400-988D-90D654778CD0}">
      <dgm:prSet/>
      <dgm:spPr/>
    </dgm:pt>
    <dgm:pt modelId="{5950D408-E7B1-4DEB-B4A4-B974A67C37E1}" type="sibTrans" cxnId="{55107C4E-66D6-4400-988D-90D654778CD0}">
      <dgm:prSet/>
      <dgm:spPr/>
    </dgm:pt>
    <dgm:pt modelId="{B2FF9F91-408E-4D85-93DF-0740736574B1}" type="pres">
      <dgm:prSet presAssocID="{08BA5B59-408A-4DC4-A1EF-4DB361E7169C}" presName="linear" presStyleCnt="0">
        <dgm:presLayoutVars>
          <dgm:animLvl val="lvl"/>
          <dgm:resizeHandles val="exact"/>
        </dgm:presLayoutVars>
      </dgm:prSet>
      <dgm:spPr/>
    </dgm:pt>
    <dgm:pt modelId="{60B7FE7C-0E63-4AC1-81E6-60F5BB7D2714}" type="pres">
      <dgm:prSet presAssocID="{AD9AEF48-25BF-4607-92A6-800EDD31F11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96A5A62-22A3-4B31-835E-D0A737C44F2B}" type="pres">
      <dgm:prSet presAssocID="{395DF8BD-02AB-4B68-A52A-D617BBCCA6F0}" presName="spacer" presStyleCnt="0"/>
      <dgm:spPr/>
    </dgm:pt>
    <dgm:pt modelId="{91588D52-542D-41E4-8236-A57BD7963731}" type="pres">
      <dgm:prSet presAssocID="{0BC0CA73-2EEF-45AF-B047-5B90471B8B5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AC2FE6A-A60B-46A2-BA22-DCB598638CD3}" type="pres">
      <dgm:prSet presAssocID="{E4801909-EDE4-4A23-98BC-4E4F80F78E94}" presName="spacer" presStyleCnt="0"/>
      <dgm:spPr/>
    </dgm:pt>
    <dgm:pt modelId="{2A9E2B84-CC82-453C-8053-552303189378}" type="pres">
      <dgm:prSet presAssocID="{20BE09F1-E6EE-4727-A264-2189F5038F6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E6C0A70-FDCA-4E60-AD5E-9AD51B9E39F5}" type="pres">
      <dgm:prSet presAssocID="{6D4FEE02-FEAE-4057-AF1C-0F50D32F0AB9}" presName="spacer" presStyleCnt="0"/>
      <dgm:spPr/>
    </dgm:pt>
    <dgm:pt modelId="{77351119-1883-4F49-A37F-C2483BDF84C0}" type="pres">
      <dgm:prSet presAssocID="{89A163D3-2DAC-45D0-A063-EEFEA1CA0D7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7999EB3F-31B8-4DB6-A7DA-BBE69038522A}" type="pres">
      <dgm:prSet presAssocID="{D64A7469-A673-4354-9C24-BD0613C2DEF0}" presName="spacer" presStyleCnt="0"/>
      <dgm:spPr/>
    </dgm:pt>
    <dgm:pt modelId="{D07501FC-9EE8-4D1C-AA54-5FD2A2190155}" type="pres">
      <dgm:prSet presAssocID="{C01B1047-E68C-46C3-A238-94717676EA2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7816D08-DDAE-4EB9-A941-CC4E7B5C0DCE}" srcId="{08BA5B59-408A-4DC4-A1EF-4DB361E7169C}" destId="{AD9AEF48-25BF-4607-92A6-800EDD31F116}" srcOrd="0" destOrd="0" parTransId="{59882D0C-CB72-4607-84BF-C8C8DC197935}" sibTransId="{395DF8BD-02AB-4B68-A52A-D617BBCCA6F0}"/>
    <dgm:cxn modelId="{40FFBF2F-9E31-45A2-A179-0A33D8A4D032}" type="presOf" srcId="{C01B1047-E68C-46C3-A238-94717676EA27}" destId="{D07501FC-9EE8-4D1C-AA54-5FD2A2190155}" srcOrd="0" destOrd="0" presId="urn:microsoft.com/office/officeart/2005/8/layout/vList2"/>
    <dgm:cxn modelId="{14E9E64A-B305-4D08-B0B4-32EEDC2D9980}" type="presOf" srcId="{0BC0CA73-2EEF-45AF-B047-5B90471B8B56}" destId="{91588D52-542D-41E4-8236-A57BD7963731}" srcOrd="0" destOrd="0" presId="urn:microsoft.com/office/officeart/2005/8/layout/vList2"/>
    <dgm:cxn modelId="{55107C4E-66D6-4400-988D-90D654778CD0}" srcId="{08BA5B59-408A-4DC4-A1EF-4DB361E7169C}" destId="{C01B1047-E68C-46C3-A238-94717676EA27}" srcOrd="4" destOrd="0" parTransId="{B55A03BF-92F6-4B49-A78A-909750FE6581}" sibTransId="{5950D408-E7B1-4DEB-B4A4-B974A67C37E1}"/>
    <dgm:cxn modelId="{9864A66F-B4F5-41BA-94D2-59AFDBEC8E08}" srcId="{08BA5B59-408A-4DC4-A1EF-4DB361E7169C}" destId="{0BC0CA73-2EEF-45AF-B047-5B90471B8B56}" srcOrd="1" destOrd="0" parTransId="{065C3CFC-EDF2-4F0A-BA93-3A727876CEB1}" sibTransId="{E4801909-EDE4-4A23-98BC-4E4F80F78E94}"/>
    <dgm:cxn modelId="{1D7E0674-7038-4886-8670-7239F4208246}" srcId="{08BA5B59-408A-4DC4-A1EF-4DB361E7169C}" destId="{89A163D3-2DAC-45D0-A063-EEFEA1CA0D75}" srcOrd="3" destOrd="0" parTransId="{BD78E1E8-04DE-4554-9831-AE18F7109852}" sibTransId="{D64A7469-A673-4354-9C24-BD0613C2DEF0}"/>
    <dgm:cxn modelId="{42DA829E-3541-4F99-82CE-2A5A4F15BC30}" type="presOf" srcId="{AD9AEF48-25BF-4607-92A6-800EDD31F116}" destId="{60B7FE7C-0E63-4AC1-81E6-60F5BB7D2714}" srcOrd="0" destOrd="0" presId="urn:microsoft.com/office/officeart/2005/8/layout/vList2"/>
    <dgm:cxn modelId="{897E7BAB-D0F6-414A-8395-3ADF0DF21B47}" srcId="{08BA5B59-408A-4DC4-A1EF-4DB361E7169C}" destId="{20BE09F1-E6EE-4727-A264-2189F5038F6A}" srcOrd="2" destOrd="0" parTransId="{BE445430-20DA-47FF-BE08-9853CD8DEB47}" sibTransId="{6D4FEE02-FEAE-4057-AF1C-0F50D32F0AB9}"/>
    <dgm:cxn modelId="{30223CB0-F903-4AFE-B098-DF60A5770BB8}" type="presOf" srcId="{20BE09F1-E6EE-4727-A264-2189F5038F6A}" destId="{2A9E2B84-CC82-453C-8053-552303189378}" srcOrd="0" destOrd="0" presId="urn:microsoft.com/office/officeart/2005/8/layout/vList2"/>
    <dgm:cxn modelId="{2E652BE5-3F0E-4A0D-B733-4BF909FCEE15}" type="presOf" srcId="{08BA5B59-408A-4DC4-A1EF-4DB361E7169C}" destId="{B2FF9F91-408E-4D85-93DF-0740736574B1}" srcOrd="0" destOrd="0" presId="urn:microsoft.com/office/officeart/2005/8/layout/vList2"/>
    <dgm:cxn modelId="{BF6904E7-108E-427F-A477-175B80B51BF1}" type="presOf" srcId="{89A163D3-2DAC-45D0-A063-EEFEA1CA0D75}" destId="{77351119-1883-4F49-A37F-C2483BDF84C0}" srcOrd="0" destOrd="0" presId="urn:microsoft.com/office/officeart/2005/8/layout/vList2"/>
    <dgm:cxn modelId="{843BAAFA-72EB-4D2F-AA59-74867FD6505C}" type="presParOf" srcId="{B2FF9F91-408E-4D85-93DF-0740736574B1}" destId="{60B7FE7C-0E63-4AC1-81E6-60F5BB7D2714}" srcOrd="0" destOrd="0" presId="urn:microsoft.com/office/officeart/2005/8/layout/vList2"/>
    <dgm:cxn modelId="{D266E917-A6D6-443E-A9AD-58D5A07F3F51}" type="presParOf" srcId="{B2FF9F91-408E-4D85-93DF-0740736574B1}" destId="{F96A5A62-22A3-4B31-835E-D0A737C44F2B}" srcOrd="1" destOrd="0" presId="urn:microsoft.com/office/officeart/2005/8/layout/vList2"/>
    <dgm:cxn modelId="{719FBCE7-A1C8-49CB-81D4-3483668FB91B}" type="presParOf" srcId="{B2FF9F91-408E-4D85-93DF-0740736574B1}" destId="{91588D52-542D-41E4-8236-A57BD7963731}" srcOrd="2" destOrd="0" presId="urn:microsoft.com/office/officeart/2005/8/layout/vList2"/>
    <dgm:cxn modelId="{DAF26557-F4D2-42B0-A079-780946619237}" type="presParOf" srcId="{B2FF9F91-408E-4D85-93DF-0740736574B1}" destId="{DAC2FE6A-A60B-46A2-BA22-DCB598638CD3}" srcOrd="3" destOrd="0" presId="urn:microsoft.com/office/officeart/2005/8/layout/vList2"/>
    <dgm:cxn modelId="{6B77791F-1D1F-4F60-86C7-55231565C2F5}" type="presParOf" srcId="{B2FF9F91-408E-4D85-93DF-0740736574B1}" destId="{2A9E2B84-CC82-453C-8053-552303189378}" srcOrd="4" destOrd="0" presId="urn:microsoft.com/office/officeart/2005/8/layout/vList2"/>
    <dgm:cxn modelId="{00F7585E-04DC-4B43-9DCC-7CCFC19FA18D}" type="presParOf" srcId="{B2FF9F91-408E-4D85-93DF-0740736574B1}" destId="{6E6C0A70-FDCA-4E60-AD5E-9AD51B9E39F5}" srcOrd="5" destOrd="0" presId="urn:microsoft.com/office/officeart/2005/8/layout/vList2"/>
    <dgm:cxn modelId="{17EC3D0F-167C-4C09-A3EB-C321F0AB3BFB}" type="presParOf" srcId="{B2FF9F91-408E-4D85-93DF-0740736574B1}" destId="{77351119-1883-4F49-A37F-C2483BDF84C0}" srcOrd="6" destOrd="0" presId="urn:microsoft.com/office/officeart/2005/8/layout/vList2"/>
    <dgm:cxn modelId="{090E8A05-E6A1-4E21-A3EE-7152CDCC8A59}" type="presParOf" srcId="{B2FF9F91-408E-4D85-93DF-0740736574B1}" destId="{7999EB3F-31B8-4DB6-A7DA-BBE69038522A}" srcOrd="7" destOrd="0" presId="urn:microsoft.com/office/officeart/2005/8/layout/vList2"/>
    <dgm:cxn modelId="{512DD146-CDC0-4085-9908-4170DCD8A6FA}" type="presParOf" srcId="{B2FF9F91-408E-4D85-93DF-0740736574B1}" destId="{D07501FC-9EE8-4D1C-AA54-5FD2A219015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B7FE7C-0E63-4AC1-81E6-60F5BB7D2714}">
      <dsp:nvSpPr>
        <dsp:cNvPr id="0" name=""/>
        <dsp:cNvSpPr/>
      </dsp:nvSpPr>
      <dsp:spPr>
        <a:xfrm>
          <a:off x="0" y="14929"/>
          <a:ext cx="4828172" cy="178763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b="1" kern="1200" dirty="0"/>
            <a:t>Register park epic</a:t>
          </a:r>
        </a:p>
      </dsp:txBody>
      <dsp:txXfrm>
        <a:off x="87265" y="102194"/>
        <a:ext cx="4653642" cy="1613102"/>
      </dsp:txXfrm>
    </dsp:sp>
    <dsp:sp modelId="{91588D52-542D-41E4-8236-A57BD7963731}">
      <dsp:nvSpPr>
        <dsp:cNvPr id="0" name=""/>
        <dsp:cNvSpPr/>
      </dsp:nvSpPr>
      <dsp:spPr>
        <a:xfrm>
          <a:off x="0" y="1932161"/>
          <a:ext cx="4828172" cy="1787632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b="0" kern="1200" dirty="0"/>
            <a:t>John should be able to add a </a:t>
          </a:r>
          <a:r>
            <a:rPr lang="en-US" sz="4500" b="0" kern="1200" dirty="0">
              <a:latin typeface="Calibri Light" panose="020F0302020204030204"/>
            </a:rPr>
            <a:t>park</a:t>
          </a:r>
          <a:endParaRPr lang="en-US" sz="4500" b="0" kern="1200" dirty="0"/>
        </a:p>
      </dsp:txBody>
      <dsp:txXfrm>
        <a:off x="87265" y="2019426"/>
        <a:ext cx="4653642" cy="1613102"/>
      </dsp:txXfrm>
    </dsp:sp>
    <dsp:sp modelId="{77351119-1883-4F49-A37F-C2483BDF84C0}">
      <dsp:nvSpPr>
        <dsp:cNvPr id="0" name=""/>
        <dsp:cNvSpPr/>
      </dsp:nvSpPr>
      <dsp:spPr>
        <a:xfrm>
          <a:off x="0" y="3849393"/>
          <a:ext cx="4828172" cy="1787632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b="0" kern="1200" dirty="0"/>
            <a:t>John wants to add a sensor to a </a:t>
          </a:r>
          <a:r>
            <a:rPr lang="en-US" sz="4500" b="0" kern="1200" dirty="0">
              <a:latin typeface="Calibri Light" panose="020F0302020204030204"/>
            </a:rPr>
            <a:t>park</a:t>
          </a:r>
          <a:endParaRPr lang="en-US" sz="4500" b="0" kern="1200" dirty="0"/>
        </a:p>
      </dsp:txBody>
      <dsp:txXfrm>
        <a:off x="87265" y="3936658"/>
        <a:ext cx="4653642" cy="16131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B7FE7C-0E63-4AC1-81E6-60F5BB7D2714}">
      <dsp:nvSpPr>
        <dsp:cNvPr id="0" name=""/>
        <dsp:cNvSpPr/>
      </dsp:nvSpPr>
      <dsp:spPr>
        <a:xfrm>
          <a:off x="0" y="61737"/>
          <a:ext cx="4828172" cy="104348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>
              <a:solidFill>
                <a:schemeClr val="bg1"/>
              </a:solidFill>
            </a:rPr>
            <a:t>Monitor park epic</a:t>
          </a:r>
        </a:p>
      </dsp:txBody>
      <dsp:txXfrm>
        <a:off x="50939" y="112676"/>
        <a:ext cx="4726294" cy="941610"/>
      </dsp:txXfrm>
    </dsp:sp>
    <dsp:sp modelId="{91588D52-542D-41E4-8236-A57BD7963731}">
      <dsp:nvSpPr>
        <dsp:cNvPr id="0" name=""/>
        <dsp:cNvSpPr/>
      </dsp:nvSpPr>
      <dsp:spPr>
        <a:xfrm>
          <a:off x="0" y="1182985"/>
          <a:ext cx="4828172" cy="1043488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/>
              </a:solidFill>
              <a:latin typeface="Arial"/>
              <a:cs typeface="Arial"/>
            </a:rPr>
            <a:t>John should be able to monitor park movement</a:t>
          </a:r>
        </a:p>
      </dsp:txBody>
      <dsp:txXfrm>
        <a:off x="50939" y="1233924"/>
        <a:ext cx="4726294" cy="941610"/>
      </dsp:txXfrm>
    </dsp:sp>
    <dsp:sp modelId="{2A9E2B84-CC82-453C-8053-552303189378}">
      <dsp:nvSpPr>
        <dsp:cNvPr id="0" name=""/>
        <dsp:cNvSpPr/>
      </dsp:nvSpPr>
      <dsp:spPr>
        <a:xfrm>
          <a:off x="0" y="2304233"/>
          <a:ext cx="4828172" cy="1043488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/>
              </a:solidFill>
              <a:latin typeface="Arial"/>
              <a:cs typeface="Arial"/>
            </a:rPr>
            <a:t>John should be able to check revenue</a:t>
          </a:r>
        </a:p>
      </dsp:txBody>
      <dsp:txXfrm>
        <a:off x="50939" y="2355172"/>
        <a:ext cx="4726294" cy="941610"/>
      </dsp:txXfrm>
    </dsp:sp>
    <dsp:sp modelId="{77351119-1883-4F49-A37F-C2483BDF84C0}">
      <dsp:nvSpPr>
        <dsp:cNvPr id="0" name=""/>
        <dsp:cNvSpPr/>
      </dsp:nvSpPr>
      <dsp:spPr>
        <a:xfrm>
          <a:off x="0" y="3425481"/>
          <a:ext cx="4828172" cy="1043488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/>
              </a:solidFill>
              <a:latin typeface="Arial"/>
              <a:cs typeface="Arial"/>
            </a:rPr>
            <a:t>John wants to monitor air quality</a:t>
          </a:r>
        </a:p>
      </dsp:txBody>
      <dsp:txXfrm>
        <a:off x="50939" y="3476420"/>
        <a:ext cx="4726294" cy="941610"/>
      </dsp:txXfrm>
    </dsp:sp>
    <dsp:sp modelId="{D07501FC-9EE8-4D1C-AA54-5FD2A2190155}">
      <dsp:nvSpPr>
        <dsp:cNvPr id="0" name=""/>
        <dsp:cNvSpPr/>
      </dsp:nvSpPr>
      <dsp:spPr>
        <a:xfrm>
          <a:off x="0" y="4546729"/>
          <a:ext cx="4828172" cy="1043488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/>
              </a:solidFill>
              <a:latin typeface="Arial"/>
              <a:cs typeface="Arial"/>
            </a:rPr>
            <a:t>John should be able to view the light levels of a park</a:t>
          </a:r>
          <a:endParaRPr lang="en-US" sz="2700" kern="1200" dirty="0">
            <a:solidFill>
              <a:schemeClr val="bg1"/>
            </a:solidFill>
          </a:endParaRPr>
        </a:p>
      </dsp:txBody>
      <dsp:txXfrm>
        <a:off x="50939" y="4597668"/>
        <a:ext cx="4726294" cy="9416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john_f._kennedy,_white_house_color_photo_portrait.jpg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SNAP PARK 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94715" y="3836197"/>
            <a:ext cx="5334931" cy="21892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IES UA-2023/24</a:t>
            </a:r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3" descr="A blue and white smiley face&#10;&#10;Description automatically generated">
            <a:extLst>
              <a:ext uri="{FF2B5EF4-FFF2-40B4-BE49-F238E27FC236}">
                <a16:creationId xmlns:a16="http://schemas.microsoft.com/office/drawing/2014/main" id="{E5DDC292-C165-7BDE-96FF-6D6C479199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3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95D137-04EE-47FA-7FD4-CE82DF9F34C5}"/>
              </a:ext>
            </a:extLst>
          </p:cNvPr>
          <p:cNvSpPr txBox="1"/>
          <p:nvPr/>
        </p:nvSpPr>
        <p:spPr>
          <a:xfrm>
            <a:off x="9078686" y="5776685"/>
            <a:ext cx="3115128" cy="13542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latin typeface="Nunito"/>
              </a:rPr>
              <a:t>108546: Tiago Pereira </a:t>
            </a:r>
          </a:p>
          <a:p>
            <a:r>
              <a:rPr lang="en-US" sz="1600" dirty="0">
                <a:latin typeface="Nunito"/>
              </a:rPr>
              <a:t>108298: Diogo Machado Marto </a:t>
            </a:r>
          </a:p>
          <a:p>
            <a:r>
              <a:rPr lang="en-US" sz="1600" dirty="0">
                <a:latin typeface="Nunito"/>
              </a:rPr>
              <a:t>107186: Vítor Santos </a:t>
            </a:r>
          </a:p>
          <a:p>
            <a:r>
              <a:rPr lang="en-US" sz="1600" dirty="0">
                <a:latin typeface="Nunito"/>
              </a:rPr>
              <a:t>73259: Diogo Gaitas</a:t>
            </a:r>
            <a:r>
              <a:rPr lang="en-US" sz="1400" dirty="0">
                <a:latin typeface="Nunito"/>
              </a:rPr>
              <a:t> 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50EDD4-363E-0A87-0F1F-7D5835AB8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Product Backlog and Prioritization: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C964F50-CF21-91ED-922B-60E94B2F5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124" y="1675227"/>
            <a:ext cx="8967751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878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mputer script on a screen">
            <a:extLst>
              <a:ext uri="{FF2B5EF4-FFF2-40B4-BE49-F238E27FC236}">
                <a16:creationId xmlns:a16="http://schemas.microsoft.com/office/drawing/2014/main" id="{E5048042-7C89-C188-01FA-6D6C6EAD3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73" r="-2" b="90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733272-8F64-BA70-3712-88C1C3695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dirty="0">
                <a:solidFill>
                  <a:srgbClr val="FFFFFF"/>
                </a:solidFill>
              </a:rPr>
              <a:t>Demo and Showcase of the App</a:t>
            </a:r>
            <a:endParaRPr lang="en-US" sz="5200" b="1" dirty="0">
              <a:solidFill>
                <a:srgbClr val="FFFFFF"/>
              </a:solidFill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745734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ue and white smiley face&#10;&#10;Description automatically generated">
            <a:extLst>
              <a:ext uri="{FF2B5EF4-FFF2-40B4-BE49-F238E27FC236}">
                <a16:creationId xmlns:a16="http://schemas.microsoft.com/office/drawing/2014/main" id="{346E3095-0639-27CB-66F4-FAC4CB3BD9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107" b="2164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EC0270-13CC-1B0B-90C1-98B1DD3DA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Comic Sans MS"/>
              </a:rPr>
              <a:t>Thanks</a:t>
            </a:r>
            <a:endParaRPr lang="en-US" sz="9600" b="1">
              <a:solidFill>
                <a:schemeClr val="bg1"/>
              </a:solidFill>
              <a:latin typeface="Comic Sans MS"/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369723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reaching for a paper on a table full of paper and sticky notes">
            <a:extLst>
              <a:ext uri="{FF2B5EF4-FFF2-40B4-BE49-F238E27FC236}">
                <a16:creationId xmlns:a16="http://schemas.microsoft.com/office/drawing/2014/main" id="{19E38EEB-28DC-AA80-05CD-9E86D9AD35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83" r="21756" b="4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C4EDDB-84A2-E297-331F-19406E145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Objectives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5F84C-41AC-66C7-F933-1B2236C11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" sz="2000">
                <a:ea typeface="+mn-lt"/>
                <a:cs typeface="+mn-lt"/>
              </a:rPr>
              <a:t>Develop a software product specification, from its usage requirements/scenarios (user stories) to its technical design.</a:t>
            </a:r>
            <a:endParaRPr lang="en-US" sz="2000">
              <a:ea typeface="+mn-lt"/>
              <a:cs typeface="+mn-lt"/>
            </a:endParaRPr>
          </a:p>
          <a:p>
            <a:r>
              <a:rPr lang="en" sz="2000">
                <a:ea typeface="+mn-lt"/>
                <a:cs typeface="+mn-lt"/>
              </a:rPr>
              <a:t>Propose, justify and implement a software architecture, based on enterprise </a:t>
            </a:r>
            <a:r>
              <a:rPr lang="en" sz="2000" i="1">
                <a:ea typeface="+mn-lt"/>
                <a:cs typeface="+mn-lt"/>
              </a:rPr>
              <a:t>frameworks</a:t>
            </a:r>
            <a:r>
              <a:rPr lang="en" sz="2000">
                <a:ea typeface="+mn-lt"/>
                <a:cs typeface="+mn-lt"/>
              </a:rPr>
              <a:t>.</a:t>
            </a:r>
            <a:endParaRPr lang="en-US" sz="2000">
              <a:ea typeface="+mn-lt"/>
              <a:cs typeface="+mn-lt"/>
            </a:endParaRPr>
          </a:p>
          <a:p>
            <a:r>
              <a:rPr lang="en" sz="2000">
                <a:ea typeface="+mn-lt"/>
                <a:cs typeface="+mn-lt"/>
              </a:rPr>
              <a:t>Put collaborative work practices for code development and agile project management into practice.</a:t>
            </a:r>
            <a:endParaRPr lang="en-US" sz="2000">
              <a:ea typeface="+mn-lt"/>
              <a:cs typeface="+mn-lt"/>
            </a:endParaRPr>
          </a:p>
          <a:p>
            <a:endParaRPr lang="en-US" sz="20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61977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7EBD1-F6A6-5ED8-AF0C-CA079B6B8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Product concept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1F87D-9206-7070-CA85-DFF59FDA7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App designed with parking lot owners in mind. It aims to provide them with several monitoring and managing features, including essential information such as the number of parked vehicles. 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 descr="Cars parked in a line">
            <a:extLst>
              <a:ext uri="{FF2B5EF4-FFF2-40B4-BE49-F238E27FC236}">
                <a16:creationId xmlns:a16="http://schemas.microsoft.com/office/drawing/2014/main" id="{7A0151C0-0DBF-F5C7-9CFA-FA2C3BAE44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06" r="6600" b="6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58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821708-B184-8102-2E11-08C178A833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2" b="2397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A1F2E2-CC2E-C76C-4CE3-2A7952ECD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Personas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60464-2E61-D3CC-D90A-B59285E88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John is a forty-year-old Portuguese owner of a moderately-sized general store that recently acquired the nearest parking lot, being immediately next to the store. </a:t>
            </a:r>
            <a:endParaRPr lang="en-US" sz="200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38065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6B86390-2027-4D67-75D4-7D404E46A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  <a:ea typeface="+mj-lt"/>
                <a:cs typeface="+mj-lt"/>
              </a:rPr>
              <a:t>User stories</a:t>
            </a:r>
            <a:endParaRPr lang="en-US" sz="480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59FD56B-9484-1A82-4504-73E3B2855B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3327710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6529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321CEB-6533-E230-B128-DA710E388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CD99BEED-0151-D72C-B481-11B1B6D7DF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3BC8FCEC-6EFB-DECE-F3AF-57954039D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FA53E50-EA6D-DE49-45E5-F635D70F4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D3966257-F233-F510-E83F-325949CE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33F828E9-16B2-FB29-2C19-B556977C1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9C0F133-C84E-61EF-1A6B-2D64901DE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A6FFD12-7FFA-35F1-8A4E-3DCD4E575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5CA8DA8-81B8-CCA2-B99D-850E60336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0B1EE3A-193E-C35C-FA75-844AAB8FA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E692718-F1F1-9FC7-A9A2-355446DA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93732C5-1EC6-A6CD-84B3-9C757E8237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146D5F1-537E-B222-ADCE-D92408EF5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206F969-357D-7269-84EE-60DDC0371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50602FD-FE0A-F6BE-E2FC-7689C02EE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  <a:ea typeface="+mj-lt"/>
                <a:cs typeface="+mj-lt"/>
              </a:rPr>
              <a:t>User stories</a:t>
            </a:r>
            <a:endParaRPr lang="en-US" sz="480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73615D2-2F29-2521-B03A-06C4EA01DFE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8437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6B586-58EA-5EA7-DCD5-8D2FCDD56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Architecture</a:t>
            </a:r>
          </a:p>
        </p:txBody>
      </p:sp>
      <p:pic>
        <p:nvPicPr>
          <p:cNvPr id="4" name="Picture 3" descr="A diagram of a software system&#10;&#10;Description automatically generated">
            <a:extLst>
              <a:ext uri="{FF2B5EF4-FFF2-40B4-BE49-F238E27FC236}">
                <a16:creationId xmlns:a16="http://schemas.microsoft.com/office/drawing/2014/main" id="{9C6610AA-A6F4-9BC7-846A-C684FC2AD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969" y="1440042"/>
            <a:ext cx="7103172" cy="517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155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8D8589-53BD-027C-B9D6-C6D9A4582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Module interactions</a:t>
            </a:r>
          </a:p>
        </p:txBody>
      </p:sp>
      <p:pic>
        <p:nvPicPr>
          <p:cNvPr id="4" name="Content Placeholder 3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8E42DE86-8760-6C7A-6DEF-8DA94B660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1220" y="1534116"/>
            <a:ext cx="8058293" cy="511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283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5CEA38-8DE0-EBF2-8937-DDD998674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>
                <a:ea typeface="Calibri Light"/>
                <a:cs typeface="Calibri Light"/>
              </a:rPr>
              <a:t>Agile Practices 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E2E24-A0C2-908D-1EB5-4BAC94F7E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ea typeface="Calibri"/>
                <a:cs typeface="Calibri"/>
              </a:rPr>
              <a:t>Work divided in several sprints</a:t>
            </a:r>
          </a:p>
          <a:p>
            <a:r>
              <a:rPr lang="en-US" sz="2400" dirty="0">
                <a:ea typeface="Calibri"/>
                <a:cs typeface="Calibri"/>
              </a:rPr>
              <a:t>Scrum</a:t>
            </a:r>
          </a:p>
          <a:p>
            <a:r>
              <a:rPr lang="en-US" sz="2400" dirty="0">
                <a:ea typeface="Calibri"/>
                <a:cs typeface="Calibri"/>
              </a:rPr>
              <a:t>Backlog</a:t>
            </a:r>
          </a:p>
          <a:p>
            <a:r>
              <a:rPr lang="en-US" sz="2400" dirty="0">
                <a:ea typeface="Calibri"/>
                <a:cs typeface="Calibri"/>
              </a:rPr>
              <a:t>Feature Driven </a:t>
            </a:r>
            <a:r>
              <a:rPr lang="en-US" sz="2400" dirty="0" err="1">
                <a:ea typeface="Calibri"/>
                <a:cs typeface="Calibri"/>
              </a:rPr>
              <a:t>WorkFlow</a:t>
            </a:r>
            <a:endParaRPr lang="en-US" sz="2400">
              <a:ea typeface="Calibri"/>
              <a:cs typeface="Calibri"/>
            </a:endParaRPr>
          </a:p>
          <a:p>
            <a:r>
              <a:rPr lang="en-US" sz="2400" dirty="0">
                <a:ea typeface="Calibri"/>
                <a:cs typeface="Calibri"/>
              </a:rPr>
              <a:t>Weekly meetings</a:t>
            </a:r>
          </a:p>
        </p:txBody>
      </p:sp>
      <p:pic>
        <p:nvPicPr>
          <p:cNvPr id="15" name="Picture 14" descr="Conference room table">
            <a:extLst>
              <a:ext uri="{FF2B5EF4-FFF2-40B4-BE49-F238E27FC236}">
                <a16:creationId xmlns:a16="http://schemas.microsoft.com/office/drawing/2014/main" id="{DF36DAA3-C7E3-D5D0-AF5B-C0316F68D9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13" r="8" b="8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276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SNAP PARK </vt:lpstr>
      <vt:lpstr>Objectives</vt:lpstr>
      <vt:lpstr>Product concept</vt:lpstr>
      <vt:lpstr>Personas</vt:lpstr>
      <vt:lpstr>User stories</vt:lpstr>
      <vt:lpstr>User stories</vt:lpstr>
      <vt:lpstr>Architecture</vt:lpstr>
      <vt:lpstr>Module interactions</vt:lpstr>
      <vt:lpstr>Agile Practices </vt:lpstr>
      <vt:lpstr>Product Backlog and Prioritization:</vt:lpstr>
      <vt:lpstr>Demo and Showcase of the App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155</cp:revision>
  <dcterms:created xsi:type="dcterms:W3CDTF">2023-12-18T21:54:37Z</dcterms:created>
  <dcterms:modified xsi:type="dcterms:W3CDTF">2023-12-18T22:56:01Z</dcterms:modified>
</cp:coreProperties>
</file>

<file path=docProps/thumbnail.jpeg>
</file>